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60" r:id="rId3"/>
    <p:sldId id="274" r:id="rId4"/>
    <p:sldId id="280" r:id="rId5"/>
    <p:sldId id="288" r:id="rId6"/>
    <p:sldId id="275" r:id="rId7"/>
    <p:sldId id="276" r:id="rId8"/>
    <p:sldId id="270" r:id="rId9"/>
    <p:sldId id="291" r:id="rId10"/>
    <p:sldId id="281" r:id="rId11"/>
    <p:sldId id="282" r:id="rId12"/>
    <p:sldId id="283" r:id="rId13"/>
    <p:sldId id="285" r:id="rId14"/>
    <p:sldId id="284" r:id="rId15"/>
    <p:sldId id="286" r:id="rId16"/>
    <p:sldId id="287" r:id="rId17"/>
    <p:sldId id="289" r:id="rId18"/>
    <p:sldId id="290" r:id="rId19"/>
    <p:sldId id="272" r:id="rId20"/>
  </p:sldIdLst>
  <p:sldSz cx="12192000" cy="6858000"/>
  <p:notesSz cx="6858000" cy="9144000"/>
  <p:embeddedFontLst>
    <p:embeddedFont>
      <p:font typeface="Bebas Neue" panose="020B0606020202050201" pitchFamily="34" charset="0"/>
      <p:regular r:id="rId22"/>
    </p:embeddedFont>
    <p:embeddedFont>
      <p:font typeface="Public Sans" panose="020B0604020202020204" charset="0"/>
      <p:regular r:id="rId23"/>
      <p:bold r:id="rId24"/>
      <p:italic r:id="rId25"/>
      <p:boldItalic r:id="rId26"/>
    </p:embeddedFont>
    <p:embeddedFont>
      <p:font typeface="Raleway Medium" pitchFamily="2" charset="0"/>
      <p:regular r:id="rId27"/>
      <p: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9" roundtripDataSignature="AMtx7mjb7i87xrTsoHpgqZekh6MrX4yQ6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63057A-9A5D-409C-B0AB-68A99D8AF889}" v="31" dt="2024-06-24T09:33:44.7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Noelia Gómez Bejarano" userId="6011a5ca-1ef7-4358-a8c6-f1f148bac3a2" providerId="ADAL" clId="{1563057A-9A5D-409C-B0AB-68A99D8AF889}"/>
    <pc:docChg chg="undo custSel addSld delSld modSld">
      <pc:chgData name="Maria Noelia Gómez Bejarano" userId="6011a5ca-1ef7-4358-a8c6-f1f148bac3a2" providerId="ADAL" clId="{1563057A-9A5D-409C-B0AB-68A99D8AF889}" dt="2024-06-24T09:33:56.480" v="118" actId="1076"/>
      <pc:docMkLst>
        <pc:docMk/>
      </pc:docMkLst>
      <pc:sldChg chg="del">
        <pc:chgData name="Maria Noelia Gómez Bejarano" userId="6011a5ca-1ef7-4358-a8c6-f1f148bac3a2" providerId="ADAL" clId="{1563057A-9A5D-409C-B0AB-68A99D8AF889}" dt="2024-06-24T07:36:30.464" v="0" actId="2696"/>
        <pc:sldMkLst>
          <pc:docMk/>
          <pc:sldMk cId="0" sldId="257"/>
        </pc:sldMkLst>
      </pc:sldChg>
      <pc:sldChg chg="del">
        <pc:chgData name="Maria Noelia Gómez Bejarano" userId="6011a5ca-1ef7-4358-a8c6-f1f148bac3a2" providerId="ADAL" clId="{1563057A-9A5D-409C-B0AB-68A99D8AF889}" dt="2024-06-24T07:36:33.696" v="1" actId="2696"/>
        <pc:sldMkLst>
          <pc:docMk/>
          <pc:sldMk cId="0" sldId="258"/>
        </pc:sldMkLst>
      </pc:sldChg>
      <pc:sldChg chg="del">
        <pc:chgData name="Maria Noelia Gómez Bejarano" userId="6011a5ca-1ef7-4358-a8c6-f1f148bac3a2" providerId="ADAL" clId="{1563057A-9A5D-409C-B0AB-68A99D8AF889}" dt="2024-06-24T07:36:35.900" v="2" actId="2696"/>
        <pc:sldMkLst>
          <pc:docMk/>
          <pc:sldMk cId="0" sldId="259"/>
        </pc:sldMkLst>
      </pc:sldChg>
      <pc:sldChg chg="modSp del">
        <pc:chgData name="Maria Noelia Gómez Bejarano" userId="6011a5ca-1ef7-4358-a8c6-f1f148bac3a2" providerId="ADAL" clId="{1563057A-9A5D-409C-B0AB-68A99D8AF889}" dt="2024-06-24T07:39:59.178" v="16" actId="2696"/>
        <pc:sldMkLst>
          <pc:docMk/>
          <pc:sldMk cId="0" sldId="271"/>
        </pc:sldMkLst>
        <pc:picChg chg="mod">
          <ac:chgData name="Maria Noelia Gómez Bejarano" userId="6011a5ca-1ef7-4358-a8c6-f1f148bac3a2" providerId="ADAL" clId="{1563057A-9A5D-409C-B0AB-68A99D8AF889}" dt="2024-06-24T07:38:53.700" v="7"/>
          <ac:picMkLst>
            <pc:docMk/>
            <pc:sldMk cId="0" sldId="271"/>
            <ac:picMk id="3" creationId="{762E3387-0745-51F6-7680-8557AD2EC360}"/>
          </ac:picMkLst>
        </pc:picChg>
        <pc:picChg chg="mod">
          <ac:chgData name="Maria Noelia Gómez Bejarano" userId="6011a5ca-1ef7-4358-a8c6-f1f148bac3a2" providerId="ADAL" clId="{1563057A-9A5D-409C-B0AB-68A99D8AF889}" dt="2024-06-24T07:39:02.501" v="8"/>
          <ac:picMkLst>
            <pc:docMk/>
            <pc:sldMk cId="0" sldId="271"/>
            <ac:picMk id="4" creationId="{4F724A01-1B0E-957E-C085-31E4DC25C464}"/>
          </ac:picMkLst>
        </pc:picChg>
      </pc:sldChg>
      <pc:sldChg chg="del">
        <pc:chgData name="Maria Noelia Gómez Bejarano" userId="6011a5ca-1ef7-4358-a8c6-f1f148bac3a2" providerId="ADAL" clId="{1563057A-9A5D-409C-B0AB-68A99D8AF889}" dt="2024-06-24T07:36:51.584" v="3" actId="2696"/>
        <pc:sldMkLst>
          <pc:docMk/>
          <pc:sldMk cId="3604973252" sldId="278"/>
        </pc:sldMkLst>
      </pc:sldChg>
      <pc:sldChg chg="del">
        <pc:chgData name="Maria Noelia Gómez Bejarano" userId="6011a5ca-1ef7-4358-a8c6-f1f148bac3a2" providerId="ADAL" clId="{1563057A-9A5D-409C-B0AB-68A99D8AF889}" dt="2024-06-24T07:36:54.447" v="4" actId="2696"/>
        <pc:sldMkLst>
          <pc:docMk/>
          <pc:sldMk cId="3227158991" sldId="279"/>
        </pc:sldMkLst>
      </pc:sldChg>
      <pc:sldChg chg="addSp delSp modSp new mod">
        <pc:chgData name="Maria Noelia Gómez Bejarano" userId="6011a5ca-1ef7-4358-a8c6-f1f148bac3a2" providerId="ADAL" clId="{1563057A-9A5D-409C-B0AB-68A99D8AF889}" dt="2024-06-24T07:41:37.012" v="29" actId="14100"/>
        <pc:sldMkLst>
          <pc:docMk/>
          <pc:sldMk cId="8738325" sldId="281"/>
        </pc:sldMkLst>
        <pc:spChg chg="del">
          <ac:chgData name="Maria Noelia Gómez Bejarano" userId="6011a5ca-1ef7-4358-a8c6-f1f148bac3a2" providerId="ADAL" clId="{1563057A-9A5D-409C-B0AB-68A99D8AF889}" dt="2024-06-24T07:39:44.878" v="14" actId="21"/>
          <ac:spMkLst>
            <pc:docMk/>
            <pc:sldMk cId="8738325" sldId="281"/>
            <ac:spMk id="2" creationId="{C9FB4722-50F3-A3CA-84C1-0B8FB85C8EDB}"/>
          </ac:spMkLst>
        </pc:spChg>
        <pc:spChg chg="del">
          <ac:chgData name="Maria Noelia Gómez Bejarano" userId="6011a5ca-1ef7-4358-a8c6-f1f148bac3a2" providerId="ADAL" clId="{1563057A-9A5D-409C-B0AB-68A99D8AF889}" dt="2024-06-24T07:39:41.128" v="13" actId="21"/>
          <ac:spMkLst>
            <pc:docMk/>
            <pc:sldMk cId="8738325" sldId="281"/>
            <ac:spMk id="3" creationId="{CABD4730-C33B-A18F-76A5-A46711228CE3}"/>
          </ac:spMkLst>
        </pc:spChg>
        <pc:picChg chg="add">
          <ac:chgData name="Maria Noelia Gómez Bejarano" userId="6011a5ca-1ef7-4358-a8c6-f1f148bac3a2" providerId="ADAL" clId="{1563057A-9A5D-409C-B0AB-68A99D8AF889}" dt="2024-06-24T07:39:13.714" v="10"/>
          <ac:picMkLst>
            <pc:docMk/>
            <pc:sldMk cId="8738325" sldId="281"/>
            <ac:picMk id="4" creationId="{B52190E7-4475-93E4-72E4-CE346654EB7C}"/>
          </ac:picMkLst>
        </pc:picChg>
        <pc:picChg chg="add mod">
          <ac:chgData name="Maria Noelia Gómez Bejarano" userId="6011a5ca-1ef7-4358-a8c6-f1f148bac3a2" providerId="ADAL" clId="{1563057A-9A5D-409C-B0AB-68A99D8AF889}" dt="2024-06-24T07:41:37.012" v="29" actId="14100"/>
          <ac:picMkLst>
            <pc:docMk/>
            <pc:sldMk cId="8738325" sldId="281"/>
            <ac:picMk id="5" creationId="{60B290A4-80A7-42D6-2DFF-750246506A21}"/>
          </ac:picMkLst>
        </pc:picChg>
      </pc:sldChg>
      <pc:sldChg chg="new del">
        <pc:chgData name="Maria Noelia Gómez Bejarano" userId="6011a5ca-1ef7-4358-a8c6-f1f148bac3a2" providerId="ADAL" clId="{1563057A-9A5D-409C-B0AB-68A99D8AF889}" dt="2024-06-24T07:38:21.414" v="6" actId="2696"/>
        <pc:sldMkLst>
          <pc:docMk/>
          <pc:sldMk cId="1459172358" sldId="281"/>
        </pc:sldMkLst>
      </pc:sldChg>
      <pc:sldChg chg="addSp delSp new mod">
        <pc:chgData name="Maria Noelia Gómez Bejarano" userId="6011a5ca-1ef7-4358-a8c6-f1f148bac3a2" providerId="ADAL" clId="{1563057A-9A5D-409C-B0AB-68A99D8AF889}" dt="2024-06-24T07:40:38.506" v="20"/>
        <pc:sldMkLst>
          <pc:docMk/>
          <pc:sldMk cId="4279888183" sldId="282"/>
        </pc:sldMkLst>
        <pc:spChg chg="del">
          <ac:chgData name="Maria Noelia Gómez Bejarano" userId="6011a5ca-1ef7-4358-a8c6-f1f148bac3a2" providerId="ADAL" clId="{1563057A-9A5D-409C-B0AB-68A99D8AF889}" dt="2024-06-24T07:40:08.092" v="18" actId="21"/>
          <ac:spMkLst>
            <pc:docMk/>
            <pc:sldMk cId="4279888183" sldId="282"/>
            <ac:spMk id="2" creationId="{A705B76F-12F2-F0D6-AFB1-891F715C2F38}"/>
          </ac:spMkLst>
        </pc:spChg>
        <pc:spChg chg="del">
          <ac:chgData name="Maria Noelia Gómez Bejarano" userId="6011a5ca-1ef7-4358-a8c6-f1f148bac3a2" providerId="ADAL" clId="{1563057A-9A5D-409C-B0AB-68A99D8AF889}" dt="2024-06-24T07:40:11.288" v="19" actId="21"/>
          <ac:spMkLst>
            <pc:docMk/>
            <pc:sldMk cId="4279888183" sldId="282"/>
            <ac:spMk id="3" creationId="{6DC599D1-F385-A3E0-652A-FFB30F53FED9}"/>
          </ac:spMkLst>
        </pc:spChg>
        <pc:picChg chg="add">
          <ac:chgData name="Maria Noelia Gómez Bejarano" userId="6011a5ca-1ef7-4358-a8c6-f1f148bac3a2" providerId="ADAL" clId="{1563057A-9A5D-409C-B0AB-68A99D8AF889}" dt="2024-06-24T07:40:38.506" v="20"/>
          <ac:picMkLst>
            <pc:docMk/>
            <pc:sldMk cId="4279888183" sldId="282"/>
            <ac:picMk id="4" creationId="{62507709-5769-56AF-FF55-AFFFEFFFCFE8}"/>
          </ac:picMkLst>
        </pc:picChg>
      </pc:sldChg>
      <pc:sldChg chg="addSp delSp modSp new mod">
        <pc:chgData name="Maria Noelia Gómez Bejarano" userId="6011a5ca-1ef7-4358-a8c6-f1f148bac3a2" providerId="ADAL" clId="{1563057A-9A5D-409C-B0AB-68A99D8AF889}" dt="2024-06-24T07:41:42.502" v="30" actId="14100"/>
        <pc:sldMkLst>
          <pc:docMk/>
          <pc:sldMk cId="652575010" sldId="283"/>
        </pc:sldMkLst>
        <pc:spChg chg="del">
          <ac:chgData name="Maria Noelia Gómez Bejarano" userId="6011a5ca-1ef7-4358-a8c6-f1f148bac3a2" providerId="ADAL" clId="{1563057A-9A5D-409C-B0AB-68A99D8AF889}" dt="2024-06-24T07:40:55.507" v="22" actId="21"/>
          <ac:spMkLst>
            <pc:docMk/>
            <pc:sldMk cId="652575010" sldId="283"/>
            <ac:spMk id="2" creationId="{DBB181B4-59C5-54FD-CEF8-6DACB2F44C04}"/>
          </ac:spMkLst>
        </pc:spChg>
        <pc:spChg chg="del">
          <ac:chgData name="Maria Noelia Gómez Bejarano" userId="6011a5ca-1ef7-4358-a8c6-f1f148bac3a2" providerId="ADAL" clId="{1563057A-9A5D-409C-B0AB-68A99D8AF889}" dt="2024-06-24T07:40:58.765" v="23" actId="21"/>
          <ac:spMkLst>
            <pc:docMk/>
            <pc:sldMk cId="652575010" sldId="283"/>
            <ac:spMk id="3" creationId="{8E1F90D5-416C-28BD-D8D9-4E6390B40541}"/>
          </ac:spMkLst>
        </pc:spChg>
        <pc:picChg chg="add mod">
          <ac:chgData name="Maria Noelia Gómez Bejarano" userId="6011a5ca-1ef7-4358-a8c6-f1f148bac3a2" providerId="ADAL" clId="{1563057A-9A5D-409C-B0AB-68A99D8AF889}" dt="2024-06-24T07:41:42.502" v="30" actId="14100"/>
          <ac:picMkLst>
            <pc:docMk/>
            <pc:sldMk cId="652575010" sldId="283"/>
            <ac:picMk id="4" creationId="{A2C47FED-E0BE-8F0E-5DB8-AF339B2A973A}"/>
          </ac:picMkLst>
        </pc:picChg>
      </pc:sldChg>
      <pc:sldChg chg="addSp delSp modSp new mod">
        <pc:chgData name="Maria Noelia Gómez Bejarano" userId="6011a5ca-1ef7-4358-a8c6-f1f148bac3a2" providerId="ADAL" clId="{1563057A-9A5D-409C-B0AB-68A99D8AF889}" dt="2024-06-24T08:10:41.389" v="38" actId="1076"/>
        <pc:sldMkLst>
          <pc:docMk/>
          <pc:sldMk cId="2251976078" sldId="284"/>
        </pc:sldMkLst>
        <pc:spChg chg="del">
          <ac:chgData name="Maria Noelia Gómez Bejarano" userId="6011a5ca-1ef7-4358-a8c6-f1f148bac3a2" providerId="ADAL" clId="{1563057A-9A5D-409C-B0AB-68A99D8AF889}" dt="2024-06-24T07:42:02.921" v="32" actId="21"/>
          <ac:spMkLst>
            <pc:docMk/>
            <pc:sldMk cId="2251976078" sldId="284"/>
            <ac:spMk id="2" creationId="{7738C23A-A622-9986-47AC-B720DDC7BAFD}"/>
          </ac:spMkLst>
        </pc:spChg>
        <pc:spChg chg="del">
          <ac:chgData name="Maria Noelia Gómez Bejarano" userId="6011a5ca-1ef7-4358-a8c6-f1f148bac3a2" providerId="ADAL" clId="{1563057A-9A5D-409C-B0AB-68A99D8AF889}" dt="2024-06-24T07:42:06.146" v="33" actId="21"/>
          <ac:spMkLst>
            <pc:docMk/>
            <pc:sldMk cId="2251976078" sldId="284"/>
            <ac:spMk id="3" creationId="{B73D8762-B9FC-8742-4CCD-44F3294E1E6C}"/>
          </ac:spMkLst>
        </pc:spChg>
        <pc:picChg chg="add mod">
          <ac:chgData name="Maria Noelia Gómez Bejarano" userId="6011a5ca-1ef7-4358-a8c6-f1f148bac3a2" providerId="ADAL" clId="{1563057A-9A5D-409C-B0AB-68A99D8AF889}" dt="2024-06-24T08:10:41.389" v="38" actId="1076"/>
          <ac:picMkLst>
            <pc:docMk/>
            <pc:sldMk cId="2251976078" sldId="284"/>
            <ac:picMk id="4" creationId="{4DB33068-F492-8776-7E88-1A2F749A2632}"/>
          </ac:picMkLst>
        </pc:picChg>
      </pc:sldChg>
      <pc:sldChg chg="addSp delSp new mod">
        <pc:chgData name="Maria Noelia Gómez Bejarano" userId="6011a5ca-1ef7-4358-a8c6-f1f148bac3a2" providerId="ADAL" clId="{1563057A-9A5D-409C-B0AB-68A99D8AF889}" dt="2024-06-24T08:11:36.858" v="44"/>
        <pc:sldMkLst>
          <pc:docMk/>
          <pc:sldMk cId="707974608" sldId="285"/>
        </pc:sldMkLst>
        <pc:spChg chg="del">
          <ac:chgData name="Maria Noelia Gómez Bejarano" userId="6011a5ca-1ef7-4358-a8c6-f1f148bac3a2" providerId="ADAL" clId="{1563057A-9A5D-409C-B0AB-68A99D8AF889}" dt="2024-06-24T08:11:20.596" v="42" actId="21"/>
          <ac:spMkLst>
            <pc:docMk/>
            <pc:sldMk cId="707974608" sldId="285"/>
            <ac:spMk id="2" creationId="{3EE8D932-8A66-9BC4-C420-21A8041E2C69}"/>
          </ac:spMkLst>
        </pc:spChg>
        <pc:spChg chg="del">
          <ac:chgData name="Maria Noelia Gómez Bejarano" userId="6011a5ca-1ef7-4358-a8c6-f1f148bac3a2" providerId="ADAL" clId="{1563057A-9A5D-409C-B0AB-68A99D8AF889}" dt="2024-06-24T08:11:23.791" v="43" actId="21"/>
          <ac:spMkLst>
            <pc:docMk/>
            <pc:sldMk cId="707974608" sldId="285"/>
            <ac:spMk id="3" creationId="{538209D1-9B82-408B-9F87-8BAE7651F107}"/>
          </ac:spMkLst>
        </pc:spChg>
        <pc:picChg chg="add">
          <ac:chgData name="Maria Noelia Gómez Bejarano" userId="6011a5ca-1ef7-4358-a8c6-f1f148bac3a2" providerId="ADAL" clId="{1563057A-9A5D-409C-B0AB-68A99D8AF889}" dt="2024-06-24T08:11:36.858" v="44"/>
          <ac:picMkLst>
            <pc:docMk/>
            <pc:sldMk cId="707974608" sldId="285"/>
            <ac:picMk id="4" creationId="{816316C9-3F99-F756-7CAB-6B816C5DBC62}"/>
          </ac:picMkLst>
        </pc:picChg>
      </pc:sldChg>
      <pc:sldChg chg="new del">
        <pc:chgData name="Maria Noelia Gómez Bejarano" userId="6011a5ca-1ef7-4358-a8c6-f1f148bac3a2" providerId="ADAL" clId="{1563057A-9A5D-409C-B0AB-68A99D8AF889}" dt="2024-06-24T08:11:14.783" v="40" actId="680"/>
        <pc:sldMkLst>
          <pc:docMk/>
          <pc:sldMk cId="899853223" sldId="285"/>
        </pc:sldMkLst>
      </pc:sldChg>
      <pc:sldChg chg="addSp delSp new mod">
        <pc:chgData name="Maria Noelia Gómez Bejarano" userId="6011a5ca-1ef7-4358-a8c6-f1f148bac3a2" providerId="ADAL" clId="{1563057A-9A5D-409C-B0AB-68A99D8AF889}" dt="2024-06-24T08:51:40.167" v="51"/>
        <pc:sldMkLst>
          <pc:docMk/>
          <pc:sldMk cId="184189220" sldId="286"/>
        </pc:sldMkLst>
        <pc:spChg chg="del">
          <ac:chgData name="Maria Noelia Gómez Bejarano" userId="6011a5ca-1ef7-4358-a8c6-f1f148bac3a2" providerId="ADAL" clId="{1563057A-9A5D-409C-B0AB-68A99D8AF889}" dt="2024-06-24T08:12:19.719" v="47" actId="21"/>
          <ac:spMkLst>
            <pc:docMk/>
            <pc:sldMk cId="184189220" sldId="286"/>
            <ac:spMk id="2" creationId="{6292D44C-E2CE-B0E6-D05D-451280E489CF}"/>
          </ac:spMkLst>
        </pc:spChg>
        <pc:spChg chg="del">
          <ac:chgData name="Maria Noelia Gómez Bejarano" userId="6011a5ca-1ef7-4358-a8c6-f1f148bac3a2" providerId="ADAL" clId="{1563057A-9A5D-409C-B0AB-68A99D8AF889}" dt="2024-06-24T08:12:22.611" v="48" actId="21"/>
          <ac:spMkLst>
            <pc:docMk/>
            <pc:sldMk cId="184189220" sldId="286"/>
            <ac:spMk id="3" creationId="{A6F9D1A7-B9E1-C2BA-0345-B0EE8AE758F4}"/>
          </ac:spMkLst>
        </pc:spChg>
        <pc:picChg chg="add">
          <ac:chgData name="Maria Noelia Gómez Bejarano" userId="6011a5ca-1ef7-4358-a8c6-f1f148bac3a2" providerId="ADAL" clId="{1563057A-9A5D-409C-B0AB-68A99D8AF889}" dt="2024-06-24T08:51:40.167" v="51"/>
          <ac:picMkLst>
            <pc:docMk/>
            <pc:sldMk cId="184189220" sldId="286"/>
            <ac:picMk id="4" creationId="{B092CB85-C299-2632-96DB-CA2402208E78}"/>
          </ac:picMkLst>
        </pc:picChg>
      </pc:sldChg>
      <pc:sldChg chg="addSp delSp modSp new mod">
        <pc:chgData name="Maria Noelia Gómez Bejarano" userId="6011a5ca-1ef7-4358-a8c6-f1f148bac3a2" providerId="ADAL" clId="{1563057A-9A5D-409C-B0AB-68A99D8AF889}" dt="2024-06-24T08:51:56.868" v="54" actId="1076"/>
        <pc:sldMkLst>
          <pc:docMk/>
          <pc:sldMk cId="110025" sldId="287"/>
        </pc:sldMkLst>
        <pc:spChg chg="del">
          <ac:chgData name="Maria Noelia Gómez Bejarano" userId="6011a5ca-1ef7-4358-a8c6-f1f148bac3a2" providerId="ADAL" clId="{1563057A-9A5D-409C-B0AB-68A99D8AF889}" dt="2024-06-24T08:12:40.882" v="49" actId="21"/>
          <ac:spMkLst>
            <pc:docMk/>
            <pc:sldMk cId="110025" sldId="287"/>
            <ac:spMk id="2" creationId="{334D00C2-B55F-5786-9DB1-5EB3463B3DE4}"/>
          </ac:spMkLst>
        </pc:spChg>
        <pc:spChg chg="del">
          <ac:chgData name="Maria Noelia Gómez Bejarano" userId="6011a5ca-1ef7-4358-a8c6-f1f148bac3a2" providerId="ADAL" clId="{1563057A-9A5D-409C-B0AB-68A99D8AF889}" dt="2024-06-24T08:12:44.552" v="50" actId="21"/>
          <ac:spMkLst>
            <pc:docMk/>
            <pc:sldMk cId="110025" sldId="287"/>
            <ac:spMk id="3" creationId="{51FBD93F-F993-6B8D-9574-C7F748D46A4D}"/>
          </ac:spMkLst>
        </pc:spChg>
        <pc:picChg chg="add mod">
          <ac:chgData name="Maria Noelia Gómez Bejarano" userId="6011a5ca-1ef7-4358-a8c6-f1f148bac3a2" providerId="ADAL" clId="{1563057A-9A5D-409C-B0AB-68A99D8AF889}" dt="2024-06-24T08:51:56.868" v="54" actId="1076"/>
          <ac:picMkLst>
            <pc:docMk/>
            <pc:sldMk cId="110025" sldId="287"/>
            <ac:picMk id="4" creationId="{22C9D1DD-74A1-5222-FE96-1E9BD558B2D2}"/>
          </ac:picMkLst>
        </pc:picChg>
      </pc:sldChg>
      <pc:sldChg chg="addSp delSp modSp new mod">
        <pc:chgData name="Maria Noelia Gómez Bejarano" userId="6011a5ca-1ef7-4358-a8c6-f1f148bac3a2" providerId="ADAL" clId="{1563057A-9A5D-409C-B0AB-68A99D8AF889}" dt="2024-06-24T09:27:22.111" v="68" actId="1076"/>
        <pc:sldMkLst>
          <pc:docMk/>
          <pc:sldMk cId="3340546989" sldId="288"/>
        </pc:sldMkLst>
        <pc:spChg chg="del">
          <ac:chgData name="Maria Noelia Gómez Bejarano" userId="6011a5ca-1ef7-4358-a8c6-f1f148bac3a2" providerId="ADAL" clId="{1563057A-9A5D-409C-B0AB-68A99D8AF889}" dt="2024-06-24T08:53:39.983" v="56" actId="21"/>
          <ac:spMkLst>
            <pc:docMk/>
            <pc:sldMk cId="3340546989" sldId="288"/>
            <ac:spMk id="2" creationId="{EC74C4EB-0105-8BA3-7EDB-7B14D983404F}"/>
          </ac:spMkLst>
        </pc:spChg>
        <pc:spChg chg="del">
          <ac:chgData name="Maria Noelia Gómez Bejarano" userId="6011a5ca-1ef7-4358-a8c6-f1f148bac3a2" providerId="ADAL" clId="{1563057A-9A5D-409C-B0AB-68A99D8AF889}" dt="2024-06-24T08:53:43.533" v="57" actId="21"/>
          <ac:spMkLst>
            <pc:docMk/>
            <pc:sldMk cId="3340546989" sldId="288"/>
            <ac:spMk id="3" creationId="{AAF8F0DC-EE7E-3CD1-A108-D755D9DA7BA2}"/>
          </ac:spMkLst>
        </pc:spChg>
        <pc:picChg chg="add del">
          <ac:chgData name="Maria Noelia Gómez Bejarano" userId="6011a5ca-1ef7-4358-a8c6-f1f148bac3a2" providerId="ADAL" clId="{1563057A-9A5D-409C-B0AB-68A99D8AF889}" dt="2024-06-24T08:53:50.211" v="59" actId="21"/>
          <ac:picMkLst>
            <pc:docMk/>
            <pc:sldMk cId="3340546989" sldId="288"/>
            <ac:picMk id="4" creationId="{59D74FE9-B46A-9C87-8F67-37E2C4AA86CA}"/>
          </ac:picMkLst>
        </pc:picChg>
        <pc:picChg chg="add">
          <ac:chgData name="Maria Noelia Gómez Bejarano" userId="6011a5ca-1ef7-4358-a8c6-f1f148bac3a2" providerId="ADAL" clId="{1563057A-9A5D-409C-B0AB-68A99D8AF889}" dt="2024-06-24T08:54:10.482" v="60"/>
          <ac:picMkLst>
            <pc:docMk/>
            <pc:sldMk cId="3340546989" sldId="288"/>
            <ac:picMk id="5" creationId="{2C2EC137-D76B-9168-4C3D-0AF30D8A1A1B}"/>
          </ac:picMkLst>
        </pc:picChg>
        <pc:picChg chg="add">
          <ac:chgData name="Maria Noelia Gómez Bejarano" userId="6011a5ca-1ef7-4358-a8c6-f1f148bac3a2" providerId="ADAL" clId="{1563057A-9A5D-409C-B0AB-68A99D8AF889}" dt="2024-06-24T09:26:24.496" v="61"/>
          <ac:picMkLst>
            <pc:docMk/>
            <pc:sldMk cId="3340546989" sldId="288"/>
            <ac:picMk id="6" creationId="{892C7F34-E25B-3BFD-5F6B-565244603CDA}"/>
          </ac:picMkLst>
        </pc:picChg>
        <pc:picChg chg="add">
          <ac:chgData name="Maria Noelia Gómez Bejarano" userId="6011a5ca-1ef7-4358-a8c6-f1f148bac3a2" providerId="ADAL" clId="{1563057A-9A5D-409C-B0AB-68A99D8AF889}" dt="2024-06-24T09:26:41.397" v="62"/>
          <ac:picMkLst>
            <pc:docMk/>
            <pc:sldMk cId="3340546989" sldId="288"/>
            <ac:picMk id="7" creationId="{3878186F-DA6D-8EBF-097E-6697FCA4AFA5}"/>
          </ac:picMkLst>
        </pc:picChg>
        <pc:picChg chg="add mod">
          <ac:chgData name="Maria Noelia Gómez Bejarano" userId="6011a5ca-1ef7-4358-a8c6-f1f148bac3a2" providerId="ADAL" clId="{1563057A-9A5D-409C-B0AB-68A99D8AF889}" dt="2024-06-24T09:26:58.076" v="64" actId="1076"/>
          <ac:picMkLst>
            <pc:docMk/>
            <pc:sldMk cId="3340546989" sldId="288"/>
            <ac:picMk id="8" creationId="{1C73ED2E-4B9E-E604-2F05-660332699309}"/>
          </ac:picMkLst>
        </pc:picChg>
        <pc:picChg chg="add mod">
          <ac:chgData name="Maria Noelia Gómez Bejarano" userId="6011a5ca-1ef7-4358-a8c6-f1f148bac3a2" providerId="ADAL" clId="{1563057A-9A5D-409C-B0AB-68A99D8AF889}" dt="2024-06-24T09:27:10.730" v="66" actId="1076"/>
          <ac:picMkLst>
            <pc:docMk/>
            <pc:sldMk cId="3340546989" sldId="288"/>
            <ac:picMk id="9" creationId="{DA46FFF6-259E-F519-226A-F6E54574A495}"/>
          </ac:picMkLst>
        </pc:picChg>
        <pc:picChg chg="add mod">
          <ac:chgData name="Maria Noelia Gómez Bejarano" userId="6011a5ca-1ef7-4358-a8c6-f1f148bac3a2" providerId="ADAL" clId="{1563057A-9A5D-409C-B0AB-68A99D8AF889}" dt="2024-06-24T09:27:22.111" v="68" actId="1076"/>
          <ac:picMkLst>
            <pc:docMk/>
            <pc:sldMk cId="3340546989" sldId="288"/>
            <ac:picMk id="10" creationId="{AD7337F4-1D0A-EAE0-D674-FE27C191301D}"/>
          </ac:picMkLst>
        </pc:picChg>
      </pc:sldChg>
      <pc:sldChg chg="addSp delSp modSp new mod">
        <pc:chgData name="Maria Noelia Gómez Bejarano" userId="6011a5ca-1ef7-4358-a8c6-f1f148bac3a2" providerId="ADAL" clId="{1563057A-9A5D-409C-B0AB-68A99D8AF889}" dt="2024-06-24T09:31:25.397" v="103" actId="1076"/>
        <pc:sldMkLst>
          <pc:docMk/>
          <pc:sldMk cId="2029612735" sldId="289"/>
        </pc:sldMkLst>
        <pc:spChg chg="del">
          <ac:chgData name="Maria Noelia Gómez Bejarano" userId="6011a5ca-1ef7-4358-a8c6-f1f148bac3a2" providerId="ADAL" clId="{1563057A-9A5D-409C-B0AB-68A99D8AF889}" dt="2024-06-24T09:28:07.461" v="70" actId="21"/>
          <ac:spMkLst>
            <pc:docMk/>
            <pc:sldMk cId="2029612735" sldId="289"/>
            <ac:spMk id="2" creationId="{0978E8D0-3ACF-1002-2D35-B2049B5A1094}"/>
          </ac:spMkLst>
        </pc:spChg>
        <pc:spChg chg="del">
          <ac:chgData name="Maria Noelia Gómez Bejarano" userId="6011a5ca-1ef7-4358-a8c6-f1f148bac3a2" providerId="ADAL" clId="{1563057A-9A5D-409C-B0AB-68A99D8AF889}" dt="2024-06-24T09:28:11.345" v="71" actId="21"/>
          <ac:spMkLst>
            <pc:docMk/>
            <pc:sldMk cId="2029612735" sldId="289"/>
            <ac:spMk id="3" creationId="{FBB0D351-B00C-D0BC-B97D-BEDD72177411}"/>
          </ac:spMkLst>
        </pc:spChg>
        <pc:picChg chg="add mod">
          <ac:chgData name="Maria Noelia Gómez Bejarano" userId="6011a5ca-1ef7-4358-a8c6-f1f148bac3a2" providerId="ADAL" clId="{1563057A-9A5D-409C-B0AB-68A99D8AF889}" dt="2024-06-24T09:31:18.238" v="101" actId="1076"/>
          <ac:picMkLst>
            <pc:docMk/>
            <pc:sldMk cId="2029612735" sldId="289"/>
            <ac:picMk id="4" creationId="{2AAAA57D-090C-4193-5DF8-A203155968C8}"/>
          </ac:picMkLst>
        </pc:picChg>
        <pc:picChg chg="add mod">
          <ac:chgData name="Maria Noelia Gómez Bejarano" userId="6011a5ca-1ef7-4358-a8c6-f1f148bac3a2" providerId="ADAL" clId="{1563057A-9A5D-409C-B0AB-68A99D8AF889}" dt="2024-06-24T09:31:16.454" v="100" actId="1076"/>
          <ac:picMkLst>
            <pc:docMk/>
            <pc:sldMk cId="2029612735" sldId="289"/>
            <ac:picMk id="5" creationId="{999696A8-7A6A-7DA7-A0D4-12C65F530C05}"/>
          </ac:picMkLst>
        </pc:picChg>
        <pc:picChg chg="add mod">
          <ac:chgData name="Maria Noelia Gómez Bejarano" userId="6011a5ca-1ef7-4358-a8c6-f1f148bac3a2" providerId="ADAL" clId="{1563057A-9A5D-409C-B0AB-68A99D8AF889}" dt="2024-06-24T09:31:25.397" v="103" actId="1076"/>
          <ac:picMkLst>
            <pc:docMk/>
            <pc:sldMk cId="2029612735" sldId="289"/>
            <ac:picMk id="7" creationId="{8DFBCF2F-3B74-B088-AA81-ECB3E5BA21E0}"/>
          </ac:picMkLst>
        </pc:picChg>
      </pc:sldChg>
      <pc:sldChg chg="addSp delSp modSp new mod">
        <pc:chgData name="Maria Noelia Gómez Bejarano" userId="6011a5ca-1ef7-4358-a8c6-f1f148bac3a2" providerId="ADAL" clId="{1563057A-9A5D-409C-B0AB-68A99D8AF889}" dt="2024-06-24T09:32:13.663" v="107" actId="14100"/>
        <pc:sldMkLst>
          <pc:docMk/>
          <pc:sldMk cId="1181858542" sldId="290"/>
        </pc:sldMkLst>
        <pc:spChg chg="del">
          <ac:chgData name="Maria Noelia Gómez Bejarano" userId="6011a5ca-1ef7-4358-a8c6-f1f148bac3a2" providerId="ADAL" clId="{1563057A-9A5D-409C-B0AB-68A99D8AF889}" dt="2024-06-24T09:29:06.271" v="77" actId="21"/>
          <ac:spMkLst>
            <pc:docMk/>
            <pc:sldMk cId="1181858542" sldId="290"/>
            <ac:spMk id="2" creationId="{141EDD1B-2448-5AA7-213A-3308442BE353}"/>
          </ac:spMkLst>
        </pc:spChg>
        <pc:spChg chg="del">
          <ac:chgData name="Maria Noelia Gómez Bejarano" userId="6011a5ca-1ef7-4358-a8c6-f1f148bac3a2" providerId="ADAL" clId="{1563057A-9A5D-409C-B0AB-68A99D8AF889}" dt="2024-06-24T09:29:10.539" v="78" actId="21"/>
          <ac:spMkLst>
            <pc:docMk/>
            <pc:sldMk cId="1181858542" sldId="290"/>
            <ac:spMk id="3" creationId="{616A81E3-83BF-FD3B-2A71-53A6A9C7AA07}"/>
          </ac:spMkLst>
        </pc:spChg>
        <pc:picChg chg="add mod">
          <ac:chgData name="Maria Noelia Gómez Bejarano" userId="6011a5ca-1ef7-4358-a8c6-f1f148bac3a2" providerId="ADAL" clId="{1563057A-9A5D-409C-B0AB-68A99D8AF889}" dt="2024-06-24T09:32:06.158" v="105" actId="14100"/>
          <ac:picMkLst>
            <pc:docMk/>
            <pc:sldMk cId="1181858542" sldId="290"/>
            <ac:picMk id="4" creationId="{A21315CC-FB41-D2AE-C40E-7C8C7ADAE214}"/>
          </ac:picMkLst>
        </pc:picChg>
        <pc:picChg chg="add mod">
          <ac:chgData name="Maria Noelia Gómez Bejarano" userId="6011a5ca-1ef7-4358-a8c6-f1f148bac3a2" providerId="ADAL" clId="{1563057A-9A5D-409C-B0AB-68A99D8AF889}" dt="2024-06-24T09:32:09.524" v="106" actId="14100"/>
          <ac:picMkLst>
            <pc:docMk/>
            <pc:sldMk cId="1181858542" sldId="290"/>
            <ac:picMk id="5" creationId="{14F3FD7F-FE70-1EDD-4148-613B64446C78}"/>
          </ac:picMkLst>
        </pc:picChg>
        <pc:picChg chg="add mod">
          <ac:chgData name="Maria Noelia Gómez Bejarano" userId="6011a5ca-1ef7-4358-a8c6-f1f148bac3a2" providerId="ADAL" clId="{1563057A-9A5D-409C-B0AB-68A99D8AF889}" dt="2024-06-24T09:32:13.663" v="107" actId="14100"/>
          <ac:picMkLst>
            <pc:docMk/>
            <pc:sldMk cId="1181858542" sldId="290"/>
            <ac:picMk id="6" creationId="{A9860A78-A2B2-3625-8730-539A14B5360B}"/>
          </ac:picMkLst>
        </pc:picChg>
      </pc:sldChg>
      <pc:sldChg chg="delSp new del mod">
        <pc:chgData name="Maria Noelia Gómez Bejarano" userId="6011a5ca-1ef7-4358-a8c6-f1f148bac3a2" providerId="ADAL" clId="{1563057A-9A5D-409C-B0AB-68A99D8AF889}" dt="2024-06-24T09:31:56.563" v="104" actId="2696"/>
        <pc:sldMkLst>
          <pc:docMk/>
          <pc:sldMk cId="2219705080" sldId="291"/>
        </pc:sldMkLst>
        <pc:spChg chg="del">
          <ac:chgData name="Maria Noelia Gómez Bejarano" userId="6011a5ca-1ef7-4358-a8c6-f1f148bac3a2" providerId="ADAL" clId="{1563057A-9A5D-409C-B0AB-68A99D8AF889}" dt="2024-06-24T09:30:45.539" v="97" actId="21"/>
          <ac:spMkLst>
            <pc:docMk/>
            <pc:sldMk cId="2219705080" sldId="291"/>
            <ac:spMk id="2" creationId="{E2C8A17E-22AA-F136-038C-3868A435F2BD}"/>
          </ac:spMkLst>
        </pc:spChg>
        <pc:spChg chg="del">
          <ac:chgData name="Maria Noelia Gómez Bejarano" userId="6011a5ca-1ef7-4358-a8c6-f1f148bac3a2" providerId="ADAL" clId="{1563057A-9A5D-409C-B0AB-68A99D8AF889}" dt="2024-06-24T09:30:49.100" v="98" actId="21"/>
          <ac:spMkLst>
            <pc:docMk/>
            <pc:sldMk cId="2219705080" sldId="291"/>
            <ac:spMk id="3" creationId="{C1B424C0-B3AA-3D09-CB65-9FB18F36D25E}"/>
          </ac:spMkLst>
        </pc:spChg>
      </pc:sldChg>
      <pc:sldChg chg="addSp delSp modSp new mod">
        <pc:chgData name="Maria Noelia Gómez Bejarano" userId="6011a5ca-1ef7-4358-a8c6-f1f148bac3a2" providerId="ADAL" clId="{1563057A-9A5D-409C-B0AB-68A99D8AF889}" dt="2024-06-24T09:33:56.480" v="118" actId="1076"/>
        <pc:sldMkLst>
          <pc:docMk/>
          <pc:sldMk cId="2406114345" sldId="291"/>
        </pc:sldMkLst>
        <pc:spChg chg="del">
          <ac:chgData name="Maria Noelia Gómez Bejarano" userId="6011a5ca-1ef7-4358-a8c6-f1f148bac3a2" providerId="ADAL" clId="{1563057A-9A5D-409C-B0AB-68A99D8AF889}" dt="2024-06-24T09:32:28.904" v="109" actId="21"/>
          <ac:spMkLst>
            <pc:docMk/>
            <pc:sldMk cId="2406114345" sldId="291"/>
            <ac:spMk id="2" creationId="{92B98B19-7735-9009-FADD-1777ACCF3C88}"/>
          </ac:spMkLst>
        </pc:spChg>
        <pc:spChg chg="del">
          <ac:chgData name="Maria Noelia Gómez Bejarano" userId="6011a5ca-1ef7-4358-a8c6-f1f148bac3a2" providerId="ADAL" clId="{1563057A-9A5D-409C-B0AB-68A99D8AF889}" dt="2024-06-24T09:32:32.161" v="110" actId="21"/>
          <ac:spMkLst>
            <pc:docMk/>
            <pc:sldMk cId="2406114345" sldId="291"/>
            <ac:spMk id="3" creationId="{C944A8D2-1E43-658E-0F97-2B03294EDC22}"/>
          </ac:spMkLst>
        </pc:spChg>
        <pc:picChg chg="add mod">
          <ac:chgData name="Maria Noelia Gómez Bejarano" userId="6011a5ca-1ef7-4358-a8c6-f1f148bac3a2" providerId="ADAL" clId="{1563057A-9A5D-409C-B0AB-68A99D8AF889}" dt="2024-06-24T09:33:16.315" v="113" actId="1076"/>
          <ac:picMkLst>
            <pc:docMk/>
            <pc:sldMk cId="2406114345" sldId="291"/>
            <ac:picMk id="4" creationId="{6AEB850D-91D6-3290-0240-744EA66BB10A}"/>
          </ac:picMkLst>
        </pc:picChg>
        <pc:picChg chg="add mod">
          <ac:chgData name="Maria Noelia Gómez Bejarano" userId="6011a5ca-1ef7-4358-a8c6-f1f148bac3a2" providerId="ADAL" clId="{1563057A-9A5D-409C-B0AB-68A99D8AF889}" dt="2024-06-24T09:33:56.480" v="118" actId="1076"/>
          <ac:picMkLst>
            <pc:docMk/>
            <pc:sldMk cId="2406114345" sldId="291"/>
            <ac:picMk id="5" creationId="{F4D8F537-602E-20F2-D107-744C7AC3AC37}"/>
          </ac:picMkLst>
        </pc:picChg>
      </pc:sldChg>
      <pc:sldMasterChg chg="delSldLayout">
        <pc:chgData name="Maria Noelia Gómez Bejarano" userId="6011a5ca-1ef7-4358-a8c6-f1f148bac3a2" providerId="ADAL" clId="{1563057A-9A5D-409C-B0AB-68A99D8AF889}" dt="2024-06-24T07:38:21.414" v="6" actId="2696"/>
        <pc:sldMasterMkLst>
          <pc:docMk/>
          <pc:sldMasterMk cId="0" sldId="2147483648"/>
        </pc:sldMasterMkLst>
        <pc:sldLayoutChg chg="del">
          <pc:chgData name="Maria Noelia Gómez Bejarano" userId="6011a5ca-1ef7-4358-a8c6-f1f148bac3a2" providerId="ADAL" clId="{1563057A-9A5D-409C-B0AB-68A99D8AF889}" dt="2024-06-24T07:38:21.414" v="6" actId="2696"/>
          <pc:sldLayoutMkLst>
            <pc:docMk/>
            <pc:sldMasterMk cId="0" sldId="2147483648"/>
            <pc:sldLayoutMk cId="0" sldId="214748365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9" name="Google Shape;7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5" name="Google Shape;12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5" name="Google Shape;12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26657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5" name="Google Shape;12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166861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5" name="Google Shape;12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31506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5" name="Google Shape;12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8160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8" name="Google Shape;26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0" name="Google Shape;29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  <p:pic>
        <p:nvPicPr>
          <p:cNvPr id="17" name="Google Shape;17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44001" y="178866"/>
            <a:ext cx="2858813" cy="9957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1"/>
          <p:cNvSpPr/>
          <p:nvPr/>
        </p:nvSpPr>
        <p:spPr>
          <a:xfrm>
            <a:off x="399393" y="1122053"/>
            <a:ext cx="11403600" cy="45600"/>
          </a:xfrm>
          <a:prstGeom prst="rect">
            <a:avLst/>
          </a:prstGeom>
          <a:solidFill>
            <a:srgbClr val="01AD4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1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2"/>
          <p:cNvSpPr txBox="1"/>
          <p:nvPr/>
        </p:nvSpPr>
        <p:spPr>
          <a:xfrm>
            <a:off x="5359968" y="18940599"/>
            <a:ext cx="19760064" cy="173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AYUDAS CONSOLIDAPYME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INCENTIVOS AUTONÓMICOS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2"/>
          <p:cNvSpPr txBox="1"/>
          <p:nvPr/>
        </p:nvSpPr>
        <p:spPr>
          <a:xfrm>
            <a:off x="4456422" y="20826499"/>
            <a:ext cx="21693919" cy="157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Con la intervención de </a:t>
            </a:r>
            <a:r>
              <a:rPr lang="es-ES" sz="4800" b="1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Celina Pérez Casado</a:t>
            </a: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directora general de Empresa de la Junta de Extremadura </a:t>
            </a: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83" name="Google Shape;83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3366" y="5595571"/>
            <a:ext cx="3780220" cy="495392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22"/>
          <p:cNvSpPr txBox="1"/>
          <p:nvPr/>
        </p:nvSpPr>
        <p:spPr>
          <a:xfrm>
            <a:off x="675947" y="4520457"/>
            <a:ext cx="733622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s-ES" sz="2400" b="0" i="0" u="none" strike="noStrike" cap="none">
                <a:solidFill>
                  <a:schemeClr val="lt1"/>
                </a:solidFill>
                <a:latin typeface="Public Sans"/>
                <a:ea typeface="Public Sans"/>
                <a:cs typeface="Public Sans"/>
                <a:sym typeface="Public Sans"/>
              </a:rPr>
              <a:t>Mérida 30.06.2024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22"/>
          <p:cNvSpPr txBox="1"/>
          <p:nvPr/>
        </p:nvSpPr>
        <p:spPr>
          <a:xfrm>
            <a:off x="1115600" y="2465675"/>
            <a:ext cx="6409500" cy="2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None/>
            </a:pP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86" name="Google Shape;86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6"/>
          <p:cNvSpPr txBox="1"/>
          <p:nvPr/>
        </p:nvSpPr>
        <p:spPr>
          <a:xfrm>
            <a:off x="5359968" y="18940599"/>
            <a:ext cx="19760064" cy="173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AYUDAS CONSOLIDAPYME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INCENTIVOS AUTONÓMICOS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6"/>
          <p:cNvSpPr txBox="1"/>
          <p:nvPr/>
        </p:nvSpPr>
        <p:spPr>
          <a:xfrm>
            <a:off x="4456422" y="20826499"/>
            <a:ext cx="21693919" cy="157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Con la intervención de </a:t>
            </a:r>
            <a:r>
              <a:rPr lang="es-ES" sz="4800" b="1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Celina Pérez Casado</a:t>
            </a: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directora general de Empresa de la Junta de Extremadura </a:t>
            </a: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129" name="Google Shape;129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3366" y="5595571"/>
            <a:ext cx="3780220" cy="495392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6"/>
          <p:cNvSpPr txBox="1"/>
          <p:nvPr/>
        </p:nvSpPr>
        <p:spPr>
          <a:xfrm>
            <a:off x="675947" y="4520457"/>
            <a:ext cx="733622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s-ES" sz="2400" b="0" i="0" u="none" strike="noStrike" cap="none">
                <a:solidFill>
                  <a:schemeClr val="lt1"/>
                </a:solidFill>
                <a:latin typeface="Public Sans"/>
                <a:ea typeface="Public Sans"/>
                <a:cs typeface="Public Sans"/>
                <a:sym typeface="Public Sans"/>
              </a:rPr>
              <a:t>Mérida 30.06.2024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6"/>
          <p:cNvSpPr txBox="1"/>
          <p:nvPr/>
        </p:nvSpPr>
        <p:spPr>
          <a:xfrm>
            <a:off x="1115600" y="2465675"/>
            <a:ext cx="6409500" cy="2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None/>
            </a:pP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34" name="Google Shape;134;p26"/>
          <p:cNvSpPr txBox="1"/>
          <p:nvPr/>
        </p:nvSpPr>
        <p:spPr>
          <a:xfrm>
            <a:off x="951040" y="2315994"/>
            <a:ext cx="8730288" cy="1567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</a:pPr>
            <a:r>
              <a:rPr lang="es-ES" sz="3600" b="1" i="0" u="none" strike="noStrike" cap="none" dirty="0">
                <a:solidFill>
                  <a:srgbClr val="01AD41"/>
                </a:solidFill>
                <a:latin typeface="Public Sans"/>
                <a:ea typeface="Public Sans"/>
                <a:cs typeface="Public Sans"/>
                <a:sym typeface="Public Sans"/>
              </a:rPr>
              <a:t>     </a:t>
            </a:r>
            <a:endParaRPr sz="3600" b="1" i="0" u="none" strike="noStrike" cap="none" dirty="0">
              <a:solidFill>
                <a:srgbClr val="01AD4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F636737-48B6-5353-0029-11518800F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263" y="1449000"/>
            <a:ext cx="3871296" cy="109737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30F670D-40B8-0139-D39B-C1B0B2D89A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3944" y="2315993"/>
            <a:ext cx="4744112" cy="38868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6"/>
          <p:cNvSpPr txBox="1"/>
          <p:nvPr/>
        </p:nvSpPr>
        <p:spPr>
          <a:xfrm>
            <a:off x="5359968" y="18940599"/>
            <a:ext cx="19760064" cy="173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AYUDAS CONSOLIDAPYME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INCENTIVOS AUTONÓMICOS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6"/>
          <p:cNvSpPr txBox="1"/>
          <p:nvPr/>
        </p:nvSpPr>
        <p:spPr>
          <a:xfrm>
            <a:off x="4456422" y="20826499"/>
            <a:ext cx="21693919" cy="157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Con la intervención de </a:t>
            </a:r>
            <a:r>
              <a:rPr lang="es-ES" sz="4800" b="1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Celina Pérez Casado</a:t>
            </a: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directora general de Empresa de la Junta de Extremadura </a:t>
            </a: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129" name="Google Shape;129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3366" y="5595571"/>
            <a:ext cx="3780220" cy="495392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6"/>
          <p:cNvSpPr txBox="1"/>
          <p:nvPr/>
        </p:nvSpPr>
        <p:spPr>
          <a:xfrm>
            <a:off x="675947" y="4520457"/>
            <a:ext cx="733622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s-ES" sz="2400" b="0" i="0" u="none" strike="noStrike" cap="none">
                <a:solidFill>
                  <a:schemeClr val="lt1"/>
                </a:solidFill>
                <a:latin typeface="Public Sans"/>
                <a:ea typeface="Public Sans"/>
                <a:cs typeface="Public Sans"/>
                <a:sym typeface="Public Sans"/>
              </a:rPr>
              <a:t>Mérida 30.06.2024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6"/>
          <p:cNvSpPr txBox="1"/>
          <p:nvPr/>
        </p:nvSpPr>
        <p:spPr>
          <a:xfrm>
            <a:off x="1115600" y="2465675"/>
            <a:ext cx="6409500" cy="2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None/>
            </a:pP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34" name="Google Shape;134;p26"/>
          <p:cNvSpPr txBox="1"/>
          <p:nvPr/>
        </p:nvSpPr>
        <p:spPr>
          <a:xfrm>
            <a:off x="951040" y="2315994"/>
            <a:ext cx="8730288" cy="1567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</a:pPr>
            <a:r>
              <a:rPr lang="es-ES" sz="3600" b="1" i="0" u="none" strike="noStrike" cap="none" dirty="0">
                <a:solidFill>
                  <a:srgbClr val="01AD41"/>
                </a:solidFill>
                <a:latin typeface="Public Sans"/>
                <a:ea typeface="Public Sans"/>
                <a:cs typeface="Public Sans"/>
                <a:sym typeface="Public Sans"/>
              </a:rPr>
              <a:t>     </a:t>
            </a:r>
            <a:endParaRPr sz="3600" b="1" i="0" u="none" strike="noStrike" cap="none" dirty="0">
              <a:solidFill>
                <a:srgbClr val="01AD4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F636737-48B6-5353-0029-11518800F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263" y="1449000"/>
            <a:ext cx="3871296" cy="109737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60E5D0A-02AE-71AD-B38A-3669B7A9B1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3023" y="2224726"/>
            <a:ext cx="4505954" cy="3866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31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6"/>
          <p:cNvSpPr txBox="1"/>
          <p:nvPr/>
        </p:nvSpPr>
        <p:spPr>
          <a:xfrm>
            <a:off x="5359968" y="18940599"/>
            <a:ext cx="19760064" cy="173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AYUDAS CONSOLIDAPYME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INCENTIVOS AUTONÓMICOS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6"/>
          <p:cNvSpPr txBox="1"/>
          <p:nvPr/>
        </p:nvSpPr>
        <p:spPr>
          <a:xfrm>
            <a:off x="4456422" y="20826499"/>
            <a:ext cx="21693919" cy="157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Con la intervención de </a:t>
            </a:r>
            <a:r>
              <a:rPr lang="es-ES" sz="4800" b="1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Celina Pérez Casado</a:t>
            </a: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directora general de Empresa de la Junta de Extremadura </a:t>
            </a: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129" name="Google Shape;129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3366" y="5595571"/>
            <a:ext cx="3780220" cy="495392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6"/>
          <p:cNvSpPr txBox="1"/>
          <p:nvPr/>
        </p:nvSpPr>
        <p:spPr>
          <a:xfrm>
            <a:off x="675947" y="4520457"/>
            <a:ext cx="733622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s-ES" sz="2400" b="0" i="0" u="none" strike="noStrike" cap="none">
                <a:solidFill>
                  <a:schemeClr val="lt1"/>
                </a:solidFill>
                <a:latin typeface="Public Sans"/>
                <a:ea typeface="Public Sans"/>
                <a:cs typeface="Public Sans"/>
                <a:sym typeface="Public Sans"/>
              </a:rPr>
              <a:t>Mérida 30.06.2024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6"/>
          <p:cNvSpPr txBox="1"/>
          <p:nvPr/>
        </p:nvSpPr>
        <p:spPr>
          <a:xfrm>
            <a:off x="1115600" y="2465675"/>
            <a:ext cx="6409500" cy="2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None/>
            </a:pP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34" name="Google Shape;134;p26"/>
          <p:cNvSpPr txBox="1"/>
          <p:nvPr/>
        </p:nvSpPr>
        <p:spPr>
          <a:xfrm>
            <a:off x="951040" y="2315994"/>
            <a:ext cx="8730288" cy="1567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</a:pPr>
            <a:r>
              <a:rPr lang="es-ES" sz="3600" b="1" i="0" u="none" strike="noStrike" cap="none" dirty="0">
                <a:solidFill>
                  <a:srgbClr val="01AD41"/>
                </a:solidFill>
                <a:latin typeface="Public Sans"/>
                <a:ea typeface="Public Sans"/>
                <a:cs typeface="Public Sans"/>
                <a:sym typeface="Public Sans"/>
              </a:rPr>
              <a:t>     </a:t>
            </a:r>
            <a:endParaRPr sz="3600" b="1" i="0" u="none" strike="noStrike" cap="none" dirty="0">
              <a:solidFill>
                <a:srgbClr val="01AD4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F636737-48B6-5353-0029-11518800F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263" y="1449000"/>
            <a:ext cx="3871296" cy="1097375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8D0779D-9F90-8FDC-8364-ADE1BB305A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2629" y="2808699"/>
            <a:ext cx="5010849" cy="304842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CB8FF0B-568F-5F5B-B8C9-4447CA3D87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5902" y="3101832"/>
            <a:ext cx="5804499" cy="164900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4E30F87-5296-D0A8-5016-2D7B14E0E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446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1C73ED2E-4B9E-E604-2F05-660332699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3175" y="1776814"/>
            <a:ext cx="4993057" cy="39078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A46FFF6-259E-F519-226A-F6E54574A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748" y="3666738"/>
            <a:ext cx="5078408" cy="201795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D7337F4-1D0A-EAE0-D674-FE27C19130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248" y="1444704"/>
            <a:ext cx="3871296" cy="109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546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6"/>
          <p:cNvSpPr txBox="1"/>
          <p:nvPr/>
        </p:nvSpPr>
        <p:spPr>
          <a:xfrm>
            <a:off x="5359968" y="18940599"/>
            <a:ext cx="19760064" cy="173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AYUDAS CONSOLIDAPYME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INCENTIVOS AUTONÓMICOS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6"/>
          <p:cNvSpPr txBox="1"/>
          <p:nvPr/>
        </p:nvSpPr>
        <p:spPr>
          <a:xfrm>
            <a:off x="4456422" y="20826499"/>
            <a:ext cx="21693919" cy="157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Con la intervención de </a:t>
            </a:r>
            <a:r>
              <a:rPr lang="es-ES" sz="4800" b="1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Celina Pérez Casado</a:t>
            </a: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directora general de Empresa de la Junta de Extremadura </a:t>
            </a: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129" name="Google Shape;129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3366" y="5595571"/>
            <a:ext cx="3780220" cy="495392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6"/>
          <p:cNvSpPr txBox="1"/>
          <p:nvPr/>
        </p:nvSpPr>
        <p:spPr>
          <a:xfrm>
            <a:off x="675947" y="4520457"/>
            <a:ext cx="733622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s-ES" sz="2400" b="0" i="0" u="none" strike="noStrike" cap="none">
                <a:solidFill>
                  <a:schemeClr val="lt1"/>
                </a:solidFill>
                <a:latin typeface="Public Sans"/>
                <a:ea typeface="Public Sans"/>
                <a:cs typeface="Public Sans"/>
                <a:sym typeface="Public Sans"/>
              </a:rPr>
              <a:t>Mérida 30.06.2024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6"/>
          <p:cNvSpPr txBox="1"/>
          <p:nvPr/>
        </p:nvSpPr>
        <p:spPr>
          <a:xfrm>
            <a:off x="1115600" y="2465675"/>
            <a:ext cx="6409500" cy="2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None/>
            </a:pP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34" name="Google Shape;134;p26"/>
          <p:cNvSpPr txBox="1"/>
          <p:nvPr/>
        </p:nvSpPr>
        <p:spPr>
          <a:xfrm>
            <a:off x="951040" y="2315994"/>
            <a:ext cx="8730288" cy="1567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</a:pPr>
            <a:r>
              <a:rPr lang="es-ES" sz="3600" b="1" i="0" u="none" strike="noStrike" cap="none" dirty="0">
                <a:solidFill>
                  <a:srgbClr val="01AD41"/>
                </a:solidFill>
                <a:latin typeface="Public Sans"/>
                <a:ea typeface="Public Sans"/>
                <a:cs typeface="Public Sans"/>
                <a:sym typeface="Public Sans"/>
              </a:rPr>
              <a:t>     </a:t>
            </a:r>
            <a:endParaRPr sz="3600" b="1" i="0" u="none" strike="noStrike" cap="none" dirty="0">
              <a:solidFill>
                <a:srgbClr val="01AD4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F636737-48B6-5353-0029-11518800F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263" y="1449000"/>
            <a:ext cx="3871296" cy="1097375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B62C6F9-CBC4-8543-8845-A1124F19A6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6940" y="2465675"/>
            <a:ext cx="4991797" cy="390569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91D9669-A075-2C34-AA4B-7D2B6EFABE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339" y="3224093"/>
            <a:ext cx="5077534" cy="201958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B017B23-E2BD-40EA-6C18-F11CF2B295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958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6"/>
          <p:cNvSpPr txBox="1"/>
          <p:nvPr/>
        </p:nvSpPr>
        <p:spPr>
          <a:xfrm>
            <a:off x="5359968" y="18940599"/>
            <a:ext cx="19760064" cy="173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AYUDAS CONSOLIDAPYME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INCENTIVOS AUTONÓMICOS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6"/>
          <p:cNvSpPr txBox="1"/>
          <p:nvPr/>
        </p:nvSpPr>
        <p:spPr>
          <a:xfrm>
            <a:off x="4456422" y="20826499"/>
            <a:ext cx="21693919" cy="157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Con la intervención de </a:t>
            </a:r>
            <a:r>
              <a:rPr lang="es-ES" sz="4800" b="1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Celina Pérez Casado</a:t>
            </a: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directora general de Empresa de la Junta de Extremadura </a:t>
            </a: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129" name="Google Shape;129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3366" y="5595571"/>
            <a:ext cx="3780220" cy="495392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6"/>
          <p:cNvSpPr txBox="1"/>
          <p:nvPr/>
        </p:nvSpPr>
        <p:spPr>
          <a:xfrm>
            <a:off x="675947" y="4520457"/>
            <a:ext cx="733622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s-ES" sz="2400" b="0" i="0" u="none" strike="noStrike" cap="none">
                <a:solidFill>
                  <a:schemeClr val="lt1"/>
                </a:solidFill>
                <a:latin typeface="Public Sans"/>
                <a:ea typeface="Public Sans"/>
                <a:cs typeface="Public Sans"/>
                <a:sym typeface="Public Sans"/>
              </a:rPr>
              <a:t>Mérida 30.06.2024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6"/>
          <p:cNvSpPr txBox="1"/>
          <p:nvPr/>
        </p:nvSpPr>
        <p:spPr>
          <a:xfrm>
            <a:off x="1115600" y="2465675"/>
            <a:ext cx="6409500" cy="2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None/>
            </a:pP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134" name="Google Shape;134;p26"/>
          <p:cNvSpPr txBox="1"/>
          <p:nvPr/>
        </p:nvSpPr>
        <p:spPr>
          <a:xfrm>
            <a:off x="951040" y="2315994"/>
            <a:ext cx="8730288" cy="1567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</a:pPr>
            <a:r>
              <a:rPr lang="es-ES" sz="3600" b="1" i="0" u="none" strike="noStrike" cap="none" dirty="0">
                <a:solidFill>
                  <a:srgbClr val="01AD41"/>
                </a:solidFill>
                <a:latin typeface="Public Sans"/>
                <a:ea typeface="Public Sans"/>
                <a:cs typeface="Public Sans"/>
                <a:sym typeface="Public Sans"/>
              </a:rPr>
              <a:t>     </a:t>
            </a:r>
            <a:endParaRPr sz="3600" b="1" i="0" u="none" strike="noStrike" cap="none" dirty="0">
              <a:solidFill>
                <a:srgbClr val="01AD4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F636737-48B6-5353-0029-11518800F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263" y="1449000"/>
            <a:ext cx="3871296" cy="109737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A9FAED8-37D8-2A37-8E4B-1F09390BF0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3933" y="2389506"/>
            <a:ext cx="6211167" cy="362528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5CD706F-A205-68B6-EA6B-67DC67ECEF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3366" y="2567559"/>
            <a:ext cx="3972479" cy="195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706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6"/>
          <p:cNvSpPr txBox="1"/>
          <p:nvPr/>
        </p:nvSpPr>
        <p:spPr>
          <a:xfrm>
            <a:off x="5359968" y="18940599"/>
            <a:ext cx="19760064" cy="173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AYUDAS CONSOLIDAPYME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INCENTIVOS AUTONÓMICOS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36"/>
          <p:cNvSpPr txBox="1"/>
          <p:nvPr/>
        </p:nvSpPr>
        <p:spPr>
          <a:xfrm>
            <a:off x="4456422" y="20826499"/>
            <a:ext cx="21693919" cy="157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Con la intervención de </a:t>
            </a:r>
            <a:r>
              <a:rPr lang="es-ES" sz="4800" b="1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Celina Pérez Casado</a:t>
            </a: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directora general de Empresa de la Junta de Extremadura </a:t>
            </a: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272" name="Google Shape;272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3366" y="5595571"/>
            <a:ext cx="3780220" cy="495392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6"/>
          <p:cNvSpPr txBox="1"/>
          <p:nvPr/>
        </p:nvSpPr>
        <p:spPr>
          <a:xfrm>
            <a:off x="675947" y="4520457"/>
            <a:ext cx="733622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s-ES" sz="2400" b="0" i="0" u="none" strike="noStrike" cap="none">
                <a:solidFill>
                  <a:schemeClr val="lt1"/>
                </a:solidFill>
                <a:latin typeface="Public Sans"/>
                <a:ea typeface="Public Sans"/>
                <a:cs typeface="Public Sans"/>
                <a:sym typeface="Public Sans"/>
              </a:rPr>
              <a:t>Mérida 30.06.2024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36"/>
          <p:cNvSpPr txBox="1"/>
          <p:nvPr/>
        </p:nvSpPr>
        <p:spPr>
          <a:xfrm>
            <a:off x="1115600" y="2465675"/>
            <a:ext cx="6409500" cy="27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Public Sans"/>
              <a:ea typeface="Public Sans"/>
              <a:cs typeface="Public Sans"/>
              <a:sym typeface="Public Sans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aleway Medium"/>
              <a:buNone/>
            </a:pP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275" name="Google Shape;275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10670" y="1849822"/>
            <a:ext cx="5477444" cy="44154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AEB850D-91D6-3290-0240-744EA66BB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9248" y="2185416"/>
            <a:ext cx="3307080" cy="330708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4D8F537-602E-20F2-D107-744C7AC3A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808" y="1728216"/>
            <a:ext cx="6548524" cy="384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114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0B290A4-80A7-42D6-2DFF-750246506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6371" y="1453896"/>
            <a:ext cx="5039261" cy="497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8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2507709-5769-56AF-FF55-AFFFEFFFC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888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2C47FED-E0BE-8F0E-5DB8-AF339B2A9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912" y="1490472"/>
            <a:ext cx="5664887" cy="491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575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16316C9-3F99-F756-7CAB-6B816C5DB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974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DB33068-F492-8776-7E88-1A2F749A26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4707" y="1499617"/>
            <a:ext cx="5102586" cy="4416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760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092CB85-C299-2632-96DB-CA2402208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892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2C9D1DD-74A1-5222-FE96-1E9BD558B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8876" y="1307592"/>
            <a:ext cx="5754247" cy="498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AAAA57D-090C-4193-5DF8-A203155968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1577" y="2026854"/>
            <a:ext cx="4578493" cy="150584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99696A8-7A6A-7DA7-A0D4-12C65F530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9604" y="3950208"/>
            <a:ext cx="4450466" cy="157290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DFBCF2F-3B74-B088-AA81-ECB3E5BA21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0481" y="1234406"/>
            <a:ext cx="8468078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6127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21315CC-FB41-D2AE-C40E-7C8C7ADAE2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845" y="1530049"/>
            <a:ext cx="4273441" cy="150571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4F3FD7F-FE70-1EDD-4148-613B64446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3065" y="3035763"/>
            <a:ext cx="4257221" cy="150571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9860A78-A2B2-3625-8730-539A14B53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5031" y="4800600"/>
            <a:ext cx="4059938" cy="158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858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9"/>
          <p:cNvSpPr txBox="1"/>
          <p:nvPr/>
        </p:nvSpPr>
        <p:spPr>
          <a:xfrm>
            <a:off x="5359968" y="18940599"/>
            <a:ext cx="19760064" cy="173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AYUDAS CONSOLIDAPYME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s-ES" sz="5400" b="1" i="0" u="none" strike="noStrike" cap="none">
                <a:solidFill>
                  <a:srgbClr val="00AD41"/>
                </a:solidFill>
                <a:latin typeface="Public Sans"/>
                <a:ea typeface="Public Sans"/>
                <a:cs typeface="Public Sans"/>
                <a:sym typeface="Public Sans"/>
              </a:rPr>
              <a:t>INCENTIVOS AUTONÓMICOS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9"/>
          <p:cNvSpPr txBox="1"/>
          <p:nvPr/>
        </p:nvSpPr>
        <p:spPr>
          <a:xfrm>
            <a:off x="4456422" y="20826499"/>
            <a:ext cx="21693919" cy="157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Con la intervención de </a:t>
            </a:r>
            <a:r>
              <a:rPr lang="es-ES" sz="4800" b="1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Celina Pérez Casado</a:t>
            </a: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,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s-ES" sz="4800" b="0" i="0" u="none" strike="noStrike" cap="none">
                <a:solidFill>
                  <a:schemeClr val="dk1"/>
                </a:solidFill>
                <a:latin typeface="Public Sans"/>
                <a:ea typeface="Public Sans"/>
                <a:cs typeface="Public Sans"/>
                <a:sym typeface="Public Sans"/>
              </a:rPr>
              <a:t>directora general de Empresa de la Junta de Extremadura </a:t>
            </a:r>
            <a:endParaRPr sz="1200" b="0" i="0" u="none" strike="noStrike" cap="none">
              <a:solidFill>
                <a:schemeClr val="dk1"/>
              </a:solidFill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294" name="Google Shape;294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3F3F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5" name="Google Shape;29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30369" y="1155701"/>
            <a:ext cx="8259134" cy="30799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9"/>
          <p:cNvPicPr preferRelativeResize="0"/>
          <p:nvPr/>
        </p:nvPicPr>
        <p:blipFill rotWithShape="1">
          <a:blip r:embed="rId4">
            <a:alphaModFix/>
          </a:blip>
          <a:srcRect r="64605"/>
          <a:stretch/>
        </p:blipFill>
        <p:spPr>
          <a:xfrm>
            <a:off x="2439152" y="5223643"/>
            <a:ext cx="2279994" cy="844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21789" y="5087007"/>
            <a:ext cx="3884667" cy="1112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187</Words>
  <Application>Microsoft Office PowerPoint</Application>
  <PresentationFormat>Panorámica</PresentationFormat>
  <Paragraphs>44</Paragraphs>
  <Slides>19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Public Sans</vt:lpstr>
      <vt:lpstr>Calibri</vt:lpstr>
      <vt:lpstr>Arial</vt:lpstr>
      <vt:lpstr>Bebas Neue</vt:lpstr>
      <vt:lpstr>Raleway Medium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Maria Noelia Gómez Bejarano</cp:lastModifiedBy>
  <cp:revision>5</cp:revision>
  <dcterms:created xsi:type="dcterms:W3CDTF">2024-04-04T13:10:28Z</dcterms:created>
  <dcterms:modified xsi:type="dcterms:W3CDTF">2024-06-24T09:34:06Z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4c77704-a286-4d14-ad87-d7e4b5cbaf3f_Enabled">
    <vt:lpwstr>true</vt:lpwstr>
  </property>
  <property fmtid="{D5CDD505-2E9C-101B-9397-08002B2CF9AE}" pid="3" name="MSIP_Label_44c77704-a286-4d14-ad87-d7e4b5cbaf3f_SetDate">
    <vt:lpwstr>2024-05-21T09:53:18Z</vt:lpwstr>
  </property>
  <property fmtid="{D5CDD505-2E9C-101B-9397-08002B2CF9AE}" pid="4" name="MSIP_Label_44c77704-a286-4d14-ad87-d7e4b5cbaf3f_Method">
    <vt:lpwstr>Standard</vt:lpwstr>
  </property>
  <property fmtid="{D5CDD505-2E9C-101B-9397-08002B2CF9AE}" pid="5" name="MSIP_Label_44c77704-a286-4d14-ad87-d7e4b5cbaf3f_Name">
    <vt:lpwstr>defa4170-0d19-0005-0004-bc88714345d2</vt:lpwstr>
  </property>
  <property fmtid="{D5CDD505-2E9C-101B-9397-08002B2CF9AE}" pid="6" name="MSIP_Label_44c77704-a286-4d14-ad87-d7e4b5cbaf3f_SiteId">
    <vt:lpwstr>19ebf49d-8724-4663-a828-0523185eabd8</vt:lpwstr>
  </property>
  <property fmtid="{D5CDD505-2E9C-101B-9397-08002B2CF9AE}" pid="7" name="MSIP_Label_44c77704-a286-4d14-ad87-d7e4b5cbaf3f_ActionId">
    <vt:lpwstr>55bc1ce3-d00e-45ee-a1ef-ab0de368d81f</vt:lpwstr>
  </property>
  <property fmtid="{D5CDD505-2E9C-101B-9397-08002B2CF9AE}" pid="8" name="MSIP_Label_44c77704-a286-4d14-ad87-d7e4b5cbaf3f_ContentBits">
    <vt:lpwstr>0</vt:lpwstr>
  </property>
</Properties>
</file>